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5"/>
  </p:notesMasterIdLst>
  <p:sldIdLst>
    <p:sldId id="257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4" r:id="rId13"/>
    <p:sldId id="281" r:id="rId14"/>
    <p:sldId id="282" r:id="rId15"/>
    <p:sldId id="283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7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000" autoAdjust="0"/>
  </p:normalViewPr>
  <p:slideViewPr>
    <p:cSldViewPr snapToGrid="0">
      <p:cViewPr varScale="1">
        <p:scale>
          <a:sx n="87" d="100"/>
          <a:sy n="87" d="100"/>
        </p:scale>
        <p:origin x="91" y="61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https://www.cloudskillsboost.google/paths/183/course_templates/927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7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635445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CA57214F-7F67-DFCF-C7BD-537D1F74E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459" y="1001496"/>
            <a:ext cx="4989361" cy="453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9D68E-B188-2A02-C59E-B264CBD79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865" y="472184"/>
            <a:ext cx="3932261" cy="5913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8881DE-372F-AE1E-245B-6D1A830D0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23" y="709090"/>
            <a:ext cx="7331075" cy="50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0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E53052-F758-32F6-49EC-E0A2B2B80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967"/>
            <a:ext cx="12192000" cy="638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7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1A2D3-1A04-C838-CDAF-7000042FF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566"/>
            <a:ext cx="12192000" cy="576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30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9BC73-B4C1-E555-DFB9-A8E76ACD4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275"/>
            <a:ext cx="12192000" cy="384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92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E762E-347F-047C-A5ED-410CB9F2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477"/>
            <a:ext cx="12192000" cy="5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92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B89E1B-F7CF-5917-A6D3-C7D31FFE4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683"/>
            <a:ext cx="12192000" cy="432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9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0E66B-18F3-8419-4DA7-18A91ACB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968"/>
            <a:ext cx="12192000" cy="596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28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ACA29F-D09F-3EC2-3683-3903F5B7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266" y="14944"/>
            <a:ext cx="3787468" cy="68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36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093D1D-4728-C0F7-0AB7-32563679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185" y="45427"/>
            <a:ext cx="6797629" cy="67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65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7EE505-7348-4E4F-5EE6-F4ED326C3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16" y="68289"/>
            <a:ext cx="10021168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1AD120-6787-C247-EDCC-B45A7C1D3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34" y="728664"/>
            <a:ext cx="10272933" cy="54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38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19D02-A675-E41A-D77A-C05DF484D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333"/>
            <a:ext cx="12192000" cy="626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17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C67A63-5E11-9FA7-25E6-92F22FC2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663"/>
            <a:ext cx="12192000" cy="521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80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DA0F4F-89C7-A130-0C27-E09E77D1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508" y="0"/>
            <a:ext cx="754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37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3E440-A4B6-9F0A-1778-FE34527D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302"/>
            <a:ext cx="12192000" cy="497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1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3211FB-0D0C-0DF0-B98F-7A55D5FE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638"/>
            <a:ext cx="12192000" cy="403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6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A8CB6-FC2E-D298-BE80-37AFCCB1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855"/>
            <a:ext cx="12192000" cy="620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3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FDA79-6A4A-315A-0E8A-FF5F0A07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023"/>
            <a:ext cx="12192000" cy="400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11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55313-F645-4163-F50D-0F8135A19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66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564697-6266-6871-DCFF-0C13D1B73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334"/>
            <a:ext cx="12192000" cy="497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79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84EA6-0DFE-02FB-954F-85E892598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566"/>
            <a:ext cx="12192000" cy="576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932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16655</TotalTime>
  <Words>30</Words>
  <Application>Microsoft Office PowerPoint</Application>
  <PresentationFormat>Widescreen</PresentationFormat>
  <Paragraphs>4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36</cp:revision>
  <dcterms:created xsi:type="dcterms:W3CDTF">2024-06-30T01:37:58Z</dcterms:created>
  <dcterms:modified xsi:type="dcterms:W3CDTF">2025-01-17T03:06:51Z</dcterms:modified>
</cp:coreProperties>
</file>